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62" r:id="rId2"/>
    <p:sldId id="264" r:id="rId3"/>
    <p:sldId id="265" r:id="rId4"/>
    <p:sldId id="272" r:id="rId5"/>
    <p:sldId id="266" r:id="rId6"/>
    <p:sldId id="271" r:id="rId7"/>
    <p:sldId id="270" r:id="rId8"/>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24" y="1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bg>
      <p:bgRef idx="1002">
        <a:schemeClr val="bg2"/>
      </p:bgRef>
    </p:bg>
    <p:spTree>
      <p:nvGrpSpPr>
        <p:cNvPr id="1" name=""/>
        <p:cNvGrpSpPr/>
        <p:nvPr/>
      </p:nvGrpSpPr>
      <p:grpSpPr>
        <a:xfrm>
          <a:off x="0" y="0"/>
          <a:ext cx="0" cy="0"/>
          <a:chOff x="0" y="0"/>
          <a:chExt cx="0" cy="0"/>
        </a:xfrm>
      </p:grpSpPr>
      <p:sp>
        <p:nvSpPr>
          <p:cNvPr id="9" name="8 Başlık"/>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17" name="16 Alt Başlık"/>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
        <p:nvSpPr>
          <p:cNvPr id="30" name="29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19" name="18 Altbilgi Yer Tutucusu"/>
          <p:cNvSpPr>
            <a:spLocks noGrp="1"/>
          </p:cNvSpPr>
          <p:nvPr>
            <p:ph type="ftr" sz="quarter" idx="11"/>
          </p:nvPr>
        </p:nvSpPr>
        <p:spPr/>
        <p:txBody>
          <a:bodyPr/>
          <a:lstStyle/>
          <a:p>
            <a:endParaRPr lang="tr-TR"/>
          </a:p>
        </p:txBody>
      </p:sp>
      <p:sp>
        <p:nvSpPr>
          <p:cNvPr id="27" name="26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914401"/>
            <a:ext cx="2057400" cy="5211763"/>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914401"/>
            <a:ext cx="6019800" cy="5211763"/>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2">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1143000"/>
          </a:xfrm>
        </p:spPr>
        <p:txBody>
          <a:bodyPr tIns="45720" anchor="b"/>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A5705F58-B794-4C2A-BE79-3F137B9950C3}"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9" name="8 Tek Köşesi Kesik ve Yuvarlatılmış Dikdörtgen"/>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Dik Üçgen"/>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Başlık"/>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tr-TR" smtClean="0"/>
              <a:t>Asıl başlık stili için tıklatın</a:t>
            </a:r>
            <a:endParaRPr kumimoji="0" lang="en-US"/>
          </a:p>
        </p:txBody>
      </p:sp>
      <p:sp>
        <p:nvSpPr>
          <p:cNvPr id="4" name="3 Metin Yer Tutucusu"/>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266BB061-AE03-4ED0-8B08-186C1C0306EA}" type="datetimeFigureOut">
              <a:rPr lang="tr-TR" smtClean="0"/>
              <a:pPr/>
              <a:t>2.2.2022</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a:xfrm>
            <a:off x="8077200" y="6356350"/>
            <a:ext cx="609600" cy="365125"/>
          </a:xfrm>
        </p:spPr>
        <p:txBody>
          <a:bodyPr/>
          <a:lstStyle/>
          <a:p>
            <a:fld id="{A5705F58-B794-4C2A-BE79-3F137B9950C3}" type="slidenum">
              <a:rPr lang="tr-TR" smtClean="0"/>
              <a:pPr/>
              <a:t>‹#›</a:t>
            </a:fld>
            <a:endParaRPr lang="tr-TR"/>
          </a:p>
        </p:txBody>
      </p:sp>
      <p:sp>
        <p:nvSpPr>
          <p:cNvPr id="3" name="2 Resim Yer Tutucusu"/>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tr-TR" smtClean="0"/>
              <a:t>Resim eklemek için simgeyi tıklatın</a:t>
            </a:r>
            <a:endParaRPr kumimoji="0" lang="en-US" dirty="0"/>
          </a:p>
        </p:txBody>
      </p:sp>
      <p:sp>
        <p:nvSpPr>
          <p:cNvPr id="10" name="9 Serbest Form"/>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Serbest Form"/>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Serbest Form"/>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Serbest Form"/>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Başlık Yer Tutucusu"/>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tr-TR" smtClean="0"/>
              <a:t>Asıl başlık stili için tıklatın</a:t>
            </a:r>
            <a:endParaRPr kumimoji="0" lang="en-US"/>
          </a:p>
        </p:txBody>
      </p:sp>
      <p:sp>
        <p:nvSpPr>
          <p:cNvPr id="30" name="29 Metin Yer Tutucusu"/>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0" name="9 Veri Yer Tutucusu"/>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66BB061-AE03-4ED0-8B08-186C1C0306EA}" type="datetimeFigureOut">
              <a:rPr lang="tr-TR" smtClean="0"/>
              <a:pPr/>
              <a:t>2.2.2022</a:t>
            </a:fld>
            <a:endParaRPr lang="tr-TR"/>
          </a:p>
        </p:txBody>
      </p:sp>
      <p:sp>
        <p:nvSpPr>
          <p:cNvPr id="22" name="21 Altbilgi Yer Tutucusu"/>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tr-TR"/>
          </a:p>
        </p:txBody>
      </p:sp>
      <p:sp>
        <p:nvSpPr>
          <p:cNvPr id="18" name="17 Slayt Numarası Yer Tutucusu"/>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5705F58-B794-4C2A-BE79-3F137B9950C3}" type="slidenum">
              <a:rPr lang="tr-TR" smtClean="0"/>
              <a:pPr/>
              <a:t>‹#›</a:t>
            </a:fld>
            <a:endParaRPr lang="tr-TR"/>
          </a:p>
        </p:txBody>
      </p:sp>
      <p:grpSp>
        <p:nvGrpSpPr>
          <p:cNvPr id="2" name="1 Grup"/>
          <p:cNvGrpSpPr/>
          <p:nvPr/>
        </p:nvGrpSpPr>
        <p:grpSpPr>
          <a:xfrm>
            <a:off x="-19017" y="202408"/>
            <a:ext cx="9180548" cy="649224"/>
            <a:chOff x="-19045" y="216550"/>
            <a:chExt cx="9180548" cy="649224"/>
          </a:xfrm>
        </p:grpSpPr>
        <p:sp>
          <p:nvSpPr>
            <p:cNvPr id="12" name="11 Serbest Form"/>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Serbest Form"/>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sdburomobilyalari.com/" TargetMode="External"/><Relationship Id="rId2" Type="http://schemas.openxmlformats.org/officeDocument/2006/relationships/hyperlink" Target="mailto:info@esdburomobilyalari.co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ctrTitle"/>
          </p:nvPr>
        </p:nvSpPr>
        <p:spPr>
          <a:xfrm>
            <a:off x="683568" y="764704"/>
            <a:ext cx="7772400" cy="1827634"/>
          </a:xfrm>
        </p:spPr>
        <p:txBody>
          <a:bodyPr>
            <a:normAutofit fontScale="90000"/>
          </a:bodyPr>
          <a:lstStyle/>
          <a:p>
            <a:r>
              <a:rPr lang="tr-TR" sz="4000" dirty="0" smtClean="0">
                <a:solidFill>
                  <a:srgbClr val="FFFF00"/>
                </a:solidFill>
              </a:rPr>
              <a:t>ÇETİN MOBİLYA </a:t>
            </a:r>
            <a:r>
              <a:rPr lang="tr-TR" sz="1600" dirty="0" smtClean="0">
                <a:solidFill>
                  <a:srgbClr val="FFFF00"/>
                </a:solidFill>
              </a:rPr>
              <a:t/>
            </a:r>
            <a:br>
              <a:rPr lang="tr-TR" sz="1600" dirty="0" smtClean="0">
                <a:solidFill>
                  <a:srgbClr val="FFFF00"/>
                </a:solidFill>
              </a:rPr>
            </a:br>
            <a:r>
              <a:rPr lang="tr-TR" sz="2000" dirty="0">
                <a:solidFill>
                  <a:srgbClr val="FFFF00"/>
                </a:solidFill>
              </a:rPr>
              <a:t>Ahi </a:t>
            </a:r>
            <a:r>
              <a:rPr lang="tr-TR" sz="2000" dirty="0" err="1">
                <a:solidFill>
                  <a:srgbClr val="FFFF00"/>
                </a:solidFill>
              </a:rPr>
              <a:t>Evran</a:t>
            </a:r>
            <a:r>
              <a:rPr lang="tr-TR" sz="2000" dirty="0">
                <a:solidFill>
                  <a:srgbClr val="FFFF00"/>
                </a:solidFill>
              </a:rPr>
              <a:t> Mah. Sincan Sanayi Sitesi 214. Cad. </a:t>
            </a:r>
            <a:r>
              <a:rPr lang="tr-TR" sz="2000" smtClean="0">
                <a:solidFill>
                  <a:srgbClr val="FFFF00"/>
                </a:solidFill>
              </a:rPr>
              <a:t>No:64/A </a:t>
            </a:r>
            <a:r>
              <a:rPr lang="tr-TR" sz="2000" dirty="0">
                <a:solidFill>
                  <a:srgbClr val="FFFF00"/>
                </a:solidFill>
              </a:rPr>
              <a:t>Sincan/ANKARA</a:t>
            </a:r>
            <a:br>
              <a:rPr lang="tr-TR" sz="2000" dirty="0">
                <a:solidFill>
                  <a:srgbClr val="FFFF00"/>
                </a:solidFill>
              </a:rPr>
            </a:br>
            <a:r>
              <a:rPr lang="tr-TR" sz="2000" dirty="0">
                <a:solidFill>
                  <a:srgbClr val="FFFF00"/>
                </a:solidFill>
              </a:rPr>
              <a:t>Tel : 0312-276 44 45    </a:t>
            </a:r>
            <a:r>
              <a:rPr lang="tr-TR" sz="2000" dirty="0" err="1">
                <a:solidFill>
                  <a:srgbClr val="FFFF00"/>
                </a:solidFill>
              </a:rPr>
              <a:t>Fax</a:t>
            </a:r>
            <a:r>
              <a:rPr lang="tr-TR" sz="2000" dirty="0">
                <a:solidFill>
                  <a:srgbClr val="FFFF00"/>
                </a:solidFill>
              </a:rPr>
              <a:t> : 0312-276 44 45    E-posta : </a:t>
            </a:r>
            <a:r>
              <a:rPr lang="tr-TR" sz="2200" i="1" u="sng" dirty="0">
                <a:solidFill>
                  <a:srgbClr val="FFC000"/>
                </a:solidFill>
                <a:hlinkClick r:id="rId2"/>
              </a:rPr>
              <a:t>info@esdburomobilyalari.com</a:t>
            </a:r>
            <a:r>
              <a:rPr lang="tr-TR" sz="2200" dirty="0">
                <a:solidFill>
                  <a:srgbClr val="FFC000"/>
                </a:solidFill>
              </a:rPr>
              <a:t/>
            </a:r>
            <a:br>
              <a:rPr lang="tr-TR" sz="2200" dirty="0">
                <a:solidFill>
                  <a:srgbClr val="FFC000"/>
                </a:solidFill>
              </a:rPr>
            </a:br>
            <a:r>
              <a:rPr lang="tr-TR" sz="2200" i="1" u="sng" dirty="0">
                <a:solidFill>
                  <a:srgbClr val="FFC000"/>
                </a:solidFill>
                <a:hlinkClick r:id="rId3"/>
              </a:rPr>
              <a:t>www.esdburomobilyalari.com</a:t>
            </a:r>
            <a:r>
              <a:rPr lang="tr-TR" sz="2200" dirty="0">
                <a:solidFill>
                  <a:srgbClr val="FFC000"/>
                </a:solidFill>
              </a:rPr>
              <a:t/>
            </a:r>
            <a:br>
              <a:rPr lang="tr-TR" sz="2200" dirty="0">
                <a:solidFill>
                  <a:srgbClr val="FFC000"/>
                </a:solidFill>
              </a:rPr>
            </a:br>
            <a:r>
              <a:rPr lang="tr-TR" sz="2200" b="1" dirty="0">
                <a:solidFill>
                  <a:srgbClr val="FFFF00"/>
                </a:solidFill>
              </a:rPr>
              <a:t/>
            </a:r>
            <a:br>
              <a:rPr lang="tr-TR" sz="2200" b="1" dirty="0">
                <a:solidFill>
                  <a:srgbClr val="FFFF00"/>
                </a:solidFill>
              </a:rPr>
            </a:br>
            <a:endParaRPr lang="tr-TR" sz="2200" b="1" dirty="0">
              <a:solidFill>
                <a:srgbClr val="FFFF00"/>
              </a:solidFill>
            </a:endParaRPr>
          </a:p>
        </p:txBody>
      </p:sp>
      <p:sp>
        <p:nvSpPr>
          <p:cNvPr id="9" name="8 Alt Başlık"/>
          <p:cNvSpPr>
            <a:spLocks noGrp="1"/>
          </p:cNvSpPr>
          <p:nvPr>
            <p:ph type="subTitle" idx="1"/>
          </p:nvPr>
        </p:nvSpPr>
        <p:spPr>
          <a:xfrm>
            <a:off x="971600" y="3356992"/>
            <a:ext cx="7272808" cy="1752600"/>
          </a:xfrm>
        </p:spPr>
        <p:txBody>
          <a:bodyPr>
            <a:normAutofit/>
          </a:bodyPr>
          <a:lstStyle/>
          <a:p>
            <a:r>
              <a:rPr lang="tr-TR" sz="4400" b="1" dirty="0" smtClean="0">
                <a:solidFill>
                  <a:srgbClr val="FFFF00"/>
                </a:solidFill>
              </a:rPr>
              <a:t>TEKNİK SERVİS MASASI ÖZELLİKLERİ</a:t>
            </a:r>
            <a:endParaRPr lang="tr-TR" sz="4400" b="1" dirty="0">
              <a:solidFill>
                <a:srgbClr val="FFFF00"/>
              </a:solidFill>
            </a:endParaRPr>
          </a:p>
        </p:txBody>
      </p:sp>
    </p:spTree>
  </p:cSld>
  <p:clrMapOvr>
    <a:masterClrMapping/>
  </p:clrMapOvr>
  <p:transition advTm="2391"/>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3661048" y="0"/>
            <a:ext cx="5482952" cy="648072"/>
          </a:xfrm>
        </p:spPr>
        <p:txBody>
          <a:bodyPr/>
          <a:lstStyle/>
          <a:p>
            <a:pPr algn="ctr"/>
            <a:r>
              <a:rPr lang="tr-TR" b="1" i="1" dirty="0" smtClean="0"/>
              <a:t>Ç.G-501 </a:t>
            </a:r>
            <a:r>
              <a:rPr lang="tr-TR" b="1" i="1" dirty="0" smtClean="0"/>
              <a:t>TEKNİK SERVİS MASASI</a:t>
            </a:r>
            <a:endParaRPr lang="tr-TR" b="1" i="1" dirty="0"/>
          </a:p>
        </p:txBody>
      </p:sp>
      <p:sp>
        <p:nvSpPr>
          <p:cNvPr id="7" name="6 Metin Yer Tutucusu"/>
          <p:cNvSpPr>
            <a:spLocks noGrp="1"/>
          </p:cNvSpPr>
          <p:nvPr>
            <p:ph type="body" idx="2"/>
          </p:nvPr>
        </p:nvSpPr>
        <p:spPr>
          <a:xfrm>
            <a:off x="133643" y="56466"/>
            <a:ext cx="4006309" cy="6972934"/>
          </a:xfrm>
        </p:spPr>
        <p:txBody>
          <a:bodyPr>
            <a:normAutofit fontScale="70000" lnSpcReduction="20000"/>
          </a:bodyPr>
          <a:lstStyle/>
          <a:p>
            <a:pPr algn="ctr"/>
            <a:r>
              <a:rPr lang="tr-TR" sz="1500" b="1" dirty="0" smtClean="0"/>
              <a:t>   ÜRÜN ÖZELLİKLERİ</a:t>
            </a:r>
          </a:p>
          <a:p>
            <a:endParaRPr lang="tr-TR" sz="1500" b="1" dirty="0" smtClean="0"/>
          </a:p>
          <a:p>
            <a:endParaRPr lang="tr-TR" sz="1500" b="1" dirty="0" smtClean="0"/>
          </a:p>
          <a:p>
            <a:r>
              <a:rPr lang="tr-TR" sz="1500" b="1" u="sng" dirty="0"/>
              <a:t>MASA TABLASI :</a:t>
            </a:r>
            <a:r>
              <a:rPr lang="tr-TR" sz="1500" b="1" dirty="0"/>
              <a:t> Maksimum </a:t>
            </a:r>
            <a:r>
              <a:rPr lang="tr-TR" sz="1500" b="1" dirty="0" smtClean="0"/>
              <a:t>1200x2000 </a:t>
            </a:r>
            <a:r>
              <a:rPr lang="tr-TR" sz="1500" b="1" dirty="0"/>
              <a:t>mm ölçüsünde imal edilmektedir.Bu aralıkta her ebatta masa tablası uygulaması yapılabilir.Masalarımızın kalınlığı 25 mm ile 30 mm arasındadır.</a:t>
            </a:r>
          </a:p>
          <a:p>
            <a:r>
              <a:rPr lang="tr-TR" sz="1500" b="1" u="sng" dirty="0" smtClean="0"/>
              <a:t>RAF </a:t>
            </a:r>
            <a:r>
              <a:rPr lang="tr-TR" sz="1500" b="1" u="sng" dirty="0"/>
              <a:t>SEÇENEKLERİ :</a:t>
            </a:r>
            <a:r>
              <a:rPr lang="tr-TR" sz="1500" b="1" dirty="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sz="1500" b="1" u="sng" dirty="0" smtClean="0"/>
              <a:t>AVADANLIK </a:t>
            </a:r>
            <a:r>
              <a:rPr lang="tr-TR" sz="1500" b="1" u="sng" dirty="0"/>
              <a:t>RAYLAR :</a:t>
            </a:r>
            <a:r>
              <a:rPr lang="tr-TR" sz="1500" b="1" dirty="0"/>
              <a:t> Monte edilen ESD kutucuklarla istediğiniz ve ihtiyaç duyduğunuz malzemelere her an ulaşabilmenizi sağlamaktadır.</a:t>
            </a:r>
          </a:p>
          <a:p>
            <a:r>
              <a:rPr lang="tr-TR" sz="1500" b="1" u="sng" dirty="0" smtClean="0"/>
              <a:t>DELİKLİ </a:t>
            </a:r>
            <a:r>
              <a:rPr lang="tr-TR" sz="1500" b="1" u="sng" dirty="0"/>
              <a:t>SAÇLAR :</a:t>
            </a:r>
            <a:r>
              <a:rPr lang="tr-TR" sz="1500" b="1" dirty="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sz="1500" b="1" u="sng" dirty="0" smtClean="0"/>
              <a:t>KABLO </a:t>
            </a:r>
            <a:r>
              <a:rPr lang="tr-TR" sz="1500" b="1" u="sng" dirty="0"/>
              <a:t>KANALI :</a:t>
            </a:r>
            <a:r>
              <a:rPr lang="tr-TR" sz="1500" b="1" dirty="0"/>
              <a:t> Kablo kanalı grubumuzda sizin ihtiyacınız olan güç , kontrol , sinyal ve data girişleri bulunmaktadır.Konfigürasyon tamamen sizin tasarımınızdır.Elektrik bağlantıları firmamız tarafından yapılmaktadır.</a:t>
            </a:r>
          </a:p>
          <a:p>
            <a:r>
              <a:rPr lang="tr-TR" sz="1500" b="1" dirty="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sz="1500" b="1" u="sng" dirty="0" smtClean="0"/>
              <a:t>AKSESUARLAR </a:t>
            </a:r>
            <a:r>
              <a:rPr lang="tr-TR" sz="1500" b="1" u="sng" dirty="0"/>
              <a:t>:</a:t>
            </a:r>
            <a:r>
              <a:rPr lang="tr-TR" sz="1500" b="1" dirty="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istediğiniz an ulaşabilirsiniz.</a:t>
            </a:r>
          </a:p>
          <a:p>
            <a:endParaRPr lang="tr-TR" dirty="0"/>
          </a:p>
        </p:txBody>
      </p:sp>
      <p:pic>
        <p:nvPicPr>
          <p:cNvPr id="5122" name="Picture 2" descr="F:\ÇETİN MOBİLYA GÜNCEL 25.05.2018\ÖNEMLİ\ESD Ürünler\MASALAR\Ç.G-5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59" y="692697"/>
            <a:ext cx="4932041" cy="61653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453136" y="0"/>
            <a:ext cx="4690864" cy="476672"/>
          </a:xfrm>
        </p:spPr>
        <p:txBody>
          <a:bodyPr/>
          <a:lstStyle/>
          <a:p>
            <a:pPr algn="ctr"/>
            <a:r>
              <a:rPr lang="tr-TR" i="1" dirty="0" smtClean="0"/>
              <a:t>Ç.G-600 TEKNİK SERVİS MASASI</a:t>
            </a:r>
            <a:endParaRPr lang="tr-TR" i="1" dirty="0"/>
          </a:p>
        </p:txBody>
      </p:sp>
      <p:sp>
        <p:nvSpPr>
          <p:cNvPr id="7" name="6 Metin Yer Tutucusu"/>
          <p:cNvSpPr>
            <a:spLocks noGrp="1"/>
          </p:cNvSpPr>
          <p:nvPr>
            <p:ph type="body" idx="2"/>
          </p:nvPr>
        </p:nvSpPr>
        <p:spPr>
          <a:xfrm>
            <a:off x="0" y="0"/>
            <a:ext cx="4139952" cy="6858000"/>
          </a:xfrm>
        </p:spPr>
        <p:txBody>
          <a:bodyPr>
            <a:normAutofit fontScale="77500" lnSpcReduction="20000"/>
          </a:bodyPr>
          <a:lstStyle/>
          <a:p>
            <a:pPr algn="ctr"/>
            <a:r>
              <a:rPr lang="tr-TR" b="1" dirty="0" smtClean="0"/>
              <a:t> ÜRÜN ÖZELLİKLERİ</a:t>
            </a:r>
          </a:p>
          <a:p>
            <a:endParaRPr lang="tr-TR" b="1" dirty="0" smtClean="0"/>
          </a:p>
          <a:p>
            <a:endParaRPr lang="tr-TR" b="1" dirty="0" smtClean="0"/>
          </a:p>
          <a:p>
            <a:r>
              <a:rPr lang="tr-TR" b="1" u="sng" dirty="0" smtClean="0"/>
              <a:t>MASA TABLASI :</a:t>
            </a:r>
            <a:r>
              <a:rPr lang="tr-TR" b="1" dirty="0" smtClean="0"/>
              <a:t> Maksimum </a:t>
            </a:r>
            <a:r>
              <a:rPr lang="tr-TR" b="1" dirty="0" smtClean="0"/>
              <a:t>1200x2000 </a:t>
            </a:r>
            <a:r>
              <a:rPr lang="tr-TR" b="1" dirty="0" smtClean="0"/>
              <a:t>mm ölçüsünde imal edilmektedir.Bu aralıkta her ebatta masa tablası uygulaması yapılabilir.Masalarımızın kalınlığı 25 mm ile 30 mm arasındadır.</a:t>
            </a:r>
          </a:p>
          <a:p>
            <a:r>
              <a:rPr lang="tr-TR" b="1" u="sng" dirty="0" smtClean="0"/>
              <a:t>RAF SEÇENEKLERİ :</a:t>
            </a:r>
            <a:r>
              <a:rPr lang="tr-TR" b="1" dirty="0" smtClean="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b="1" u="sng" dirty="0" smtClean="0"/>
              <a:t>AVADANLIK RAYLAR :</a:t>
            </a:r>
            <a:r>
              <a:rPr lang="tr-TR" b="1" dirty="0" smtClean="0"/>
              <a:t> Monte edilen ESD kutucuklarla istediğiniz ve ihtiyaç duyduğunuz malzemelere her an ulaşabilmenizi sağlamaktadır.</a:t>
            </a:r>
          </a:p>
          <a:p>
            <a:r>
              <a:rPr lang="tr-TR" b="1" u="sng" dirty="0" smtClean="0"/>
              <a:t>DELİKLİ SAÇLAR :</a:t>
            </a:r>
            <a:r>
              <a:rPr lang="tr-TR" b="1" dirty="0" smtClean="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b="1" u="sng" dirty="0" smtClean="0"/>
              <a:t>KABLO KANALI :</a:t>
            </a:r>
            <a:r>
              <a:rPr lang="tr-TR" b="1" dirty="0" smtClean="0"/>
              <a:t> Kablo kanalı grubumuzda sizin ihtiyacınız olan güç , kontrol , sinyal ve data girişleri bulunmaktadır.Konfigürasyon tamamen sizin tasarımınızdır.Elektrik bağlantıları firmamız tarafından yapılmaktadır.</a:t>
            </a:r>
          </a:p>
          <a:p>
            <a:r>
              <a:rPr lang="tr-TR" b="1" dirty="0" smtClean="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b="1" u="sng" dirty="0" smtClean="0"/>
              <a:t>AKSESUARLAR :</a:t>
            </a:r>
            <a:r>
              <a:rPr lang="tr-TR" b="1" dirty="0" smtClean="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istediğiniz an ulaşabilirsiniz.</a:t>
            </a:r>
          </a:p>
          <a:p>
            <a:endParaRPr lang="tr-TR" dirty="0"/>
          </a:p>
        </p:txBody>
      </p:sp>
      <p:pic>
        <p:nvPicPr>
          <p:cNvPr id="4098" name="Picture 2" descr="F:\ÇETİN MOBİLYA GÜNCEL 25.05.2018\ÖNEMLİ\ESD Ürünler\MASALAR\Ç.G-6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3" y="476672"/>
            <a:ext cx="5004047" cy="6381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296544" y="0"/>
            <a:ext cx="4690864" cy="476672"/>
          </a:xfrm>
        </p:spPr>
        <p:txBody>
          <a:bodyPr/>
          <a:lstStyle/>
          <a:p>
            <a:pPr algn="ctr"/>
            <a:r>
              <a:rPr lang="tr-TR" sz="2400" i="1" dirty="0" smtClean="0"/>
              <a:t>Ç.G-600  MİNİ TEKNİK SERVİS MASASI</a:t>
            </a:r>
            <a:endParaRPr lang="tr-TR" sz="2400" i="1" dirty="0"/>
          </a:p>
        </p:txBody>
      </p:sp>
      <p:sp>
        <p:nvSpPr>
          <p:cNvPr id="7" name="6 Metin Yer Tutucusu"/>
          <p:cNvSpPr>
            <a:spLocks noGrp="1"/>
          </p:cNvSpPr>
          <p:nvPr>
            <p:ph type="body" idx="2"/>
          </p:nvPr>
        </p:nvSpPr>
        <p:spPr>
          <a:xfrm>
            <a:off x="0" y="0"/>
            <a:ext cx="4139952" cy="6858000"/>
          </a:xfrm>
        </p:spPr>
        <p:txBody>
          <a:bodyPr>
            <a:normAutofit fontScale="77500" lnSpcReduction="20000"/>
          </a:bodyPr>
          <a:lstStyle/>
          <a:p>
            <a:pPr algn="ctr"/>
            <a:r>
              <a:rPr lang="tr-TR" b="1" dirty="0" smtClean="0"/>
              <a:t> ÜRÜN ÖZELLİKLERİ</a:t>
            </a:r>
          </a:p>
          <a:p>
            <a:endParaRPr lang="tr-TR" b="1" dirty="0" smtClean="0"/>
          </a:p>
          <a:p>
            <a:endParaRPr lang="tr-TR" b="1" dirty="0" smtClean="0"/>
          </a:p>
          <a:p>
            <a:r>
              <a:rPr lang="tr-TR" b="1" u="sng" dirty="0" smtClean="0"/>
              <a:t>MASA TABLASI :</a:t>
            </a:r>
            <a:r>
              <a:rPr lang="tr-TR" b="1" dirty="0" smtClean="0"/>
              <a:t> Maksimum 1200x2500 mm ölçüsünde imal edilmektedir.Bu aralıkta her ebatta masa tablası uygulaması yapılabilir.Masalarımızın kalınlığı 25 mm ile 30 mm arasındadır.</a:t>
            </a:r>
          </a:p>
          <a:p>
            <a:r>
              <a:rPr lang="tr-TR" b="1" u="sng" dirty="0" smtClean="0"/>
              <a:t>RAF SEÇENEKLERİ :</a:t>
            </a:r>
            <a:r>
              <a:rPr lang="tr-TR" b="1" dirty="0" smtClean="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b="1" u="sng" dirty="0" smtClean="0"/>
              <a:t>AVADANLIK RAYLAR :</a:t>
            </a:r>
            <a:r>
              <a:rPr lang="tr-TR" b="1" dirty="0" smtClean="0"/>
              <a:t> Monte edilen ESD kutucuklarla istediğiniz ve ihtiyaç duyduğunuz malzemelere her an ulaşabilmenizi sağlamaktadır.</a:t>
            </a:r>
          </a:p>
          <a:p>
            <a:r>
              <a:rPr lang="tr-TR" b="1" u="sng" dirty="0" smtClean="0"/>
              <a:t>DELİKLİ SAÇLAR :</a:t>
            </a:r>
            <a:r>
              <a:rPr lang="tr-TR" b="1" dirty="0" smtClean="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b="1" u="sng" dirty="0" smtClean="0"/>
              <a:t>KABLO KANALI :</a:t>
            </a:r>
            <a:r>
              <a:rPr lang="tr-TR" b="1" dirty="0" smtClean="0"/>
              <a:t> Kablo kanalı grubumuzda sizin ihtiyacınız olan güç , kontrol , sinyal ve data girişleri bulunmaktadır.Konfigürasyon tamamen sizin tasarımınızdır.Elektrik bağlantıları firmamız tarafından yapılmaktadır.</a:t>
            </a:r>
          </a:p>
          <a:p>
            <a:r>
              <a:rPr lang="tr-TR" b="1" dirty="0" smtClean="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b="1" u="sng" dirty="0" smtClean="0"/>
              <a:t>AKSESUARLAR :</a:t>
            </a:r>
            <a:r>
              <a:rPr lang="tr-TR" b="1" dirty="0" smtClean="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istediğiniz an ulaşabilirsiniz.</a:t>
            </a:r>
          </a:p>
          <a:p>
            <a:endParaRPr lang="tr-TR" dirty="0"/>
          </a:p>
        </p:txBody>
      </p:sp>
      <p:pic>
        <p:nvPicPr>
          <p:cNvPr id="6146" name="Picture 2" descr="F:\ÇETİN MOBİLYA GÜNCEL 25.05.2018\ÖNEMLİ\ESD Ürünler\MASALAR\Ç.G-600 MİN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20688"/>
            <a:ext cx="4911824"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096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427984" y="116632"/>
            <a:ext cx="4402832" cy="432048"/>
          </a:xfrm>
        </p:spPr>
        <p:txBody>
          <a:bodyPr/>
          <a:lstStyle/>
          <a:p>
            <a:pPr algn="ctr"/>
            <a:r>
              <a:rPr lang="tr-TR" i="1" dirty="0" smtClean="0"/>
              <a:t>MİNİ</a:t>
            </a:r>
            <a:r>
              <a:rPr lang="tr-TR" dirty="0" smtClean="0"/>
              <a:t> TEKNİK SERVİS MASASI</a:t>
            </a:r>
            <a:endParaRPr lang="tr-TR" dirty="0"/>
          </a:p>
        </p:txBody>
      </p:sp>
      <p:sp>
        <p:nvSpPr>
          <p:cNvPr id="7" name="6 Metin Yer Tutucusu"/>
          <p:cNvSpPr>
            <a:spLocks noGrp="1"/>
          </p:cNvSpPr>
          <p:nvPr>
            <p:ph type="body" idx="2"/>
          </p:nvPr>
        </p:nvSpPr>
        <p:spPr>
          <a:xfrm>
            <a:off x="0" y="0"/>
            <a:ext cx="3635896" cy="6858000"/>
          </a:xfrm>
        </p:spPr>
        <p:txBody>
          <a:bodyPr>
            <a:normAutofit fontScale="25000" lnSpcReduction="20000"/>
          </a:bodyPr>
          <a:lstStyle/>
          <a:p>
            <a:pPr algn="ctr"/>
            <a:r>
              <a:rPr lang="tr-TR" b="1" dirty="0" smtClean="0"/>
              <a:t> ÜRÜN ÖZELLİKLERİ</a:t>
            </a:r>
          </a:p>
          <a:p>
            <a:endParaRPr lang="tr-TR" b="1" dirty="0" smtClean="0"/>
          </a:p>
          <a:p>
            <a:endParaRPr lang="tr-TR" b="1" dirty="0" smtClean="0"/>
          </a:p>
          <a:p>
            <a:r>
              <a:rPr lang="tr-TR" sz="4400" b="1" u="sng" dirty="0" smtClean="0"/>
              <a:t>MASA TABLASI :</a:t>
            </a:r>
            <a:r>
              <a:rPr lang="tr-TR" sz="4400" b="1" dirty="0" smtClean="0"/>
              <a:t> Maksimum </a:t>
            </a:r>
            <a:r>
              <a:rPr lang="tr-TR" sz="4400" b="1" dirty="0" smtClean="0"/>
              <a:t>1200x2000 </a:t>
            </a:r>
            <a:r>
              <a:rPr lang="tr-TR" sz="4400" b="1" dirty="0" smtClean="0"/>
              <a:t>mm ölçüsünde imal edilmektedir.Bu aralıkta her ebatta masa tablası uygulaması yapılabilir.Masalarımızın kalınlığı 25 mm ile 30 mm arasındadır.</a:t>
            </a:r>
          </a:p>
          <a:p>
            <a:r>
              <a:rPr lang="tr-TR" sz="4400" b="1" u="sng" dirty="0" smtClean="0"/>
              <a:t>RAF SEÇENEKLERİ :</a:t>
            </a:r>
            <a:r>
              <a:rPr lang="tr-TR" sz="4400" b="1" dirty="0" smtClean="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sz="4400" b="1" u="sng" dirty="0" smtClean="0"/>
              <a:t>AVADANLIK RAYLAR :</a:t>
            </a:r>
            <a:r>
              <a:rPr lang="tr-TR" sz="4400" b="1" dirty="0" smtClean="0"/>
              <a:t> Monte edilen ESD kutucuklarla istediğiniz ve ihtiyaç duyduğunuz malzemelere her an ulaşabilmenizi sağlamaktadır.</a:t>
            </a:r>
          </a:p>
          <a:p>
            <a:r>
              <a:rPr lang="tr-TR" sz="4400" b="1" u="sng" dirty="0" smtClean="0"/>
              <a:t>DELİKLİ SAÇLAR :</a:t>
            </a:r>
            <a:r>
              <a:rPr lang="tr-TR" sz="4400" b="1" dirty="0" smtClean="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sz="4400" b="1" u="sng" dirty="0" smtClean="0"/>
              <a:t>KABLO KANALI :</a:t>
            </a:r>
            <a:r>
              <a:rPr lang="tr-TR" sz="4400" b="1" dirty="0" smtClean="0"/>
              <a:t> Kablo kanalı grubumuzda sizin ihtiyacınız olan güç , kontrol , sinyal ve data girişleri bulunmaktadır.Konfigürasyon tamamen sizin tasarımınızdır.Elektrik bağlantıları firmamız tarafından yapılmaktadır.</a:t>
            </a:r>
          </a:p>
          <a:p>
            <a:r>
              <a:rPr lang="tr-TR" sz="4400" b="1" dirty="0" smtClean="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sz="4400" b="1" u="sng" dirty="0" smtClean="0"/>
              <a:t>AKSESUARLAR :</a:t>
            </a:r>
            <a:r>
              <a:rPr lang="tr-TR" sz="4400" b="1" dirty="0" smtClean="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a:t>
            </a:r>
            <a:r>
              <a:rPr lang="tr-TR" sz="3400" b="1" dirty="0" smtClean="0"/>
              <a:t>istediğiniz an ulaşabilirsiniz.</a:t>
            </a:r>
          </a:p>
          <a:p>
            <a:endParaRPr lang="tr-TR" dirty="0"/>
          </a:p>
        </p:txBody>
      </p:sp>
      <p:pic>
        <p:nvPicPr>
          <p:cNvPr id="3074" name="Picture 2" descr="F:\ÇETİN MOBİLYA GÜNCEL 25.05.2018\ÖNEMLİ\ESD Ürünler\MASALAR\Ç.G-400 MİD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548680"/>
            <a:ext cx="5436096" cy="63093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283968" y="260648"/>
            <a:ext cx="3898776" cy="576064"/>
          </a:xfrm>
        </p:spPr>
        <p:txBody>
          <a:bodyPr/>
          <a:lstStyle/>
          <a:p>
            <a:pPr algn="ctr"/>
            <a:r>
              <a:rPr lang="tr-TR" i="1" dirty="0" smtClean="0"/>
              <a:t>Ç.G-400 TEKNİK SERVİS MASASI</a:t>
            </a:r>
            <a:endParaRPr lang="tr-TR" i="1" dirty="0"/>
          </a:p>
        </p:txBody>
      </p:sp>
      <p:sp>
        <p:nvSpPr>
          <p:cNvPr id="7" name="6 Metin Yer Tutucusu"/>
          <p:cNvSpPr>
            <a:spLocks noGrp="1"/>
          </p:cNvSpPr>
          <p:nvPr>
            <p:ph type="body" idx="2"/>
          </p:nvPr>
        </p:nvSpPr>
        <p:spPr>
          <a:xfrm>
            <a:off x="0" y="0"/>
            <a:ext cx="3851920" cy="6858000"/>
          </a:xfrm>
        </p:spPr>
        <p:txBody>
          <a:bodyPr>
            <a:normAutofit fontScale="40000" lnSpcReduction="20000"/>
          </a:bodyPr>
          <a:lstStyle/>
          <a:p>
            <a:pPr algn="ctr"/>
            <a:r>
              <a:rPr lang="tr-TR" b="1" dirty="0" smtClean="0"/>
              <a:t> ÜRÜN ÖZELLİKLERİ</a:t>
            </a:r>
          </a:p>
          <a:p>
            <a:endParaRPr lang="tr-TR" b="1" dirty="0" smtClean="0"/>
          </a:p>
          <a:p>
            <a:endParaRPr lang="tr-TR" sz="2800" b="1" dirty="0" smtClean="0"/>
          </a:p>
          <a:p>
            <a:r>
              <a:rPr lang="tr-TR" sz="2800" b="1" u="sng" dirty="0" smtClean="0"/>
              <a:t>MASA TABLASI :</a:t>
            </a:r>
            <a:r>
              <a:rPr lang="tr-TR" sz="2800" b="1" dirty="0" smtClean="0"/>
              <a:t> Maksimum </a:t>
            </a:r>
            <a:r>
              <a:rPr lang="tr-TR" sz="2800" b="1" dirty="0" smtClean="0"/>
              <a:t>1200x2000 </a:t>
            </a:r>
            <a:r>
              <a:rPr lang="tr-TR" sz="2800" b="1" dirty="0" smtClean="0"/>
              <a:t>mm ölçüsünde imal edilmektedir.Bu aralıkta her ebatta masa tablası uygulaması yapılabilir.Masalarımızın kalınlığı 25 mm ile 30 mm arasındadır.</a:t>
            </a:r>
          </a:p>
          <a:p>
            <a:r>
              <a:rPr lang="tr-TR" sz="2800" b="1" u="sng" dirty="0" smtClean="0"/>
              <a:t>RAF SEÇENEKLERİ :</a:t>
            </a:r>
            <a:r>
              <a:rPr lang="tr-TR" sz="2800" b="1" dirty="0" smtClean="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sz="2800" b="1" u="sng" dirty="0" smtClean="0"/>
              <a:t>AVADANLIK RAYLAR :</a:t>
            </a:r>
            <a:r>
              <a:rPr lang="tr-TR" sz="2800" b="1" dirty="0" smtClean="0"/>
              <a:t> Monte edilen ESD kutucuklarla istediğiniz ve ihtiyaç duyduğunuz malzemelere her an ulaşabilmenizi sağlamaktadır.</a:t>
            </a:r>
          </a:p>
          <a:p>
            <a:r>
              <a:rPr lang="tr-TR" sz="2800" b="1" u="sng" dirty="0" smtClean="0"/>
              <a:t>DELİKLİ SAÇLAR :</a:t>
            </a:r>
            <a:r>
              <a:rPr lang="tr-TR" sz="2800" b="1" dirty="0" smtClean="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sz="2800" b="1" u="sng" dirty="0" smtClean="0"/>
              <a:t>KABLO KANALI :</a:t>
            </a:r>
            <a:r>
              <a:rPr lang="tr-TR" sz="2800" b="1" dirty="0" smtClean="0"/>
              <a:t> Kablo kanalı grubumuzda sizin ihtiyacınız olan güç , kontrol , sinyal ve data girişleri bulunmaktadır.Konfigürasyon tamamen sizin tasarımınızdır.Elektrik bağlantıları firmamız tarafından yapılmaktadır.</a:t>
            </a:r>
          </a:p>
          <a:p>
            <a:r>
              <a:rPr lang="tr-TR" sz="2800" b="1" dirty="0" smtClean="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sz="2800" b="1" u="sng" dirty="0" smtClean="0"/>
              <a:t>AKSESUARLAR :</a:t>
            </a:r>
            <a:r>
              <a:rPr lang="tr-TR" sz="2800" b="1" dirty="0" smtClean="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istediğiniz an ulaşabilirsiniz.</a:t>
            </a:r>
          </a:p>
          <a:p>
            <a:endParaRPr lang="tr-TR" dirty="0"/>
          </a:p>
        </p:txBody>
      </p:sp>
      <p:pic>
        <p:nvPicPr>
          <p:cNvPr id="2050" name="Picture 2" descr="F:\ÇETİN MOBİLYA GÜNCEL 25.05.2018\ÖNEMLİ\ESD Ürünler\MASALAR\Ç.G-400 3 ÇEKMECEL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764704"/>
            <a:ext cx="5292079" cy="6093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572000" y="188640"/>
            <a:ext cx="4330824" cy="576064"/>
          </a:xfrm>
        </p:spPr>
        <p:txBody>
          <a:bodyPr/>
          <a:lstStyle/>
          <a:p>
            <a:pPr algn="ctr"/>
            <a:r>
              <a:rPr lang="tr-TR" dirty="0" smtClean="0"/>
              <a:t>ÇİFT YÖNLÜ TEKNİK SERVİS </a:t>
            </a:r>
            <a:r>
              <a:rPr lang="tr-TR" i="1" dirty="0" smtClean="0"/>
              <a:t>MASASI</a:t>
            </a:r>
            <a:endParaRPr lang="tr-TR" i="1" dirty="0"/>
          </a:p>
        </p:txBody>
      </p:sp>
      <p:sp>
        <p:nvSpPr>
          <p:cNvPr id="7" name="6 Metin Yer Tutucusu"/>
          <p:cNvSpPr>
            <a:spLocks noGrp="1"/>
          </p:cNvSpPr>
          <p:nvPr>
            <p:ph type="body" idx="2"/>
          </p:nvPr>
        </p:nvSpPr>
        <p:spPr>
          <a:xfrm>
            <a:off x="0" y="0"/>
            <a:ext cx="4499992" cy="6858000"/>
          </a:xfrm>
        </p:spPr>
        <p:txBody>
          <a:bodyPr>
            <a:normAutofit fontScale="77500" lnSpcReduction="20000"/>
          </a:bodyPr>
          <a:lstStyle/>
          <a:p>
            <a:pPr algn="ctr"/>
            <a:r>
              <a:rPr lang="tr-TR" b="1" dirty="0" smtClean="0"/>
              <a:t> ÜRÜN ÖZELLİKLERİ</a:t>
            </a:r>
          </a:p>
          <a:p>
            <a:endParaRPr lang="tr-TR" b="1" dirty="0" smtClean="0"/>
          </a:p>
          <a:p>
            <a:endParaRPr lang="tr-TR" b="1" dirty="0" smtClean="0"/>
          </a:p>
          <a:p>
            <a:r>
              <a:rPr lang="tr-TR" b="1" u="sng" dirty="0" smtClean="0"/>
              <a:t>MASA TABLASI :</a:t>
            </a:r>
            <a:r>
              <a:rPr lang="tr-TR" b="1" dirty="0" smtClean="0"/>
              <a:t> Maksimum </a:t>
            </a:r>
            <a:r>
              <a:rPr lang="tr-TR" b="1" dirty="0" smtClean="0"/>
              <a:t>1200x2000 </a:t>
            </a:r>
            <a:r>
              <a:rPr lang="tr-TR" b="1" dirty="0" smtClean="0"/>
              <a:t>mm ölçüsünde imal edilmektedir.Bu aralıkta her ebatta masa tablası uygulaması yapılabilir.Masalarımızın kalınlığı 25 mm ile 30 mm arasındadır.</a:t>
            </a:r>
          </a:p>
          <a:p>
            <a:r>
              <a:rPr lang="tr-TR" b="1" u="sng" dirty="0" smtClean="0"/>
              <a:t>RAF SEÇENEKLERİ :</a:t>
            </a:r>
            <a:r>
              <a:rPr lang="tr-TR" b="1" dirty="0" smtClean="0"/>
              <a:t> Test ve ölçüm cihazlarınızı yüzeyden tasarruf ederek kullanabilirsiniz.Masaüstü ve masa altı raf seçenekleri mevcuttur. Bir bütün olarak kullanılan mono rafların taşıma kapasitesi 50 - 75 Kg.dır. Masanın genişliği arttıkca taşıma kapasitelerinde farklılık göstere bilir. Burum da rafın taşıma kapasitesini artıra bilmek için farklı çözümlerimiz bulunmaktadır. Masa altı raf seçeneği güç kaynakları gibi cihazların sadece çıkışların kullanabildiği gibi durumlarda masa Tablasının yüzeyinin gereksiz işgal edilmemesi için önerdiğimiz bir çözümdür.</a:t>
            </a:r>
          </a:p>
          <a:p>
            <a:r>
              <a:rPr lang="tr-TR" b="1" u="sng" dirty="0" smtClean="0"/>
              <a:t>AVADANLIK RAYLAR :</a:t>
            </a:r>
            <a:r>
              <a:rPr lang="tr-TR" b="1" dirty="0" smtClean="0"/>
              <a:t> Monte edilen ESD kutucuklarla istediğiniz ve ihtiyaç duyduğunuz malzemelere her an ulaşabilmenizi sağlamaktadır.</a:t>
            </a:r>
          </a:p>
          <a:p>
            <a:r>
              <a:rPr lang="tr-TR" b="1" u="sng" dirty="0" smtClean="0"/>
              <a:t>DELİKLİ SAÇLAR :</a:t>
            </a:r>
            <a:r>
              <a:rPr lang="tr-TR" b="1" dirty="0" smtClean="0"/>
              <a:t> Estetik  bir detay katması dışında üzerine eklenen Tornavidalık Pense ASKI APARATI gibi aksesuarlarla masada kullanılacak alet ve edevatların düzenli ve her an ulaşılabilir olmasına imkan verir.Masaya monte edilen Tekli , ikili ve üçlü ÇEKMECE grubumuz hem de masalardan bağımsız tekerlekli keson uygulamalarımız masalarımızda farklı depolama olanağı sağlamaktadır.</a:t>
            </a:r>
          </a:p>
          <a:p>
            <a:r>
              <a:rPr lang="tr-TR" b="1" u="sng" dirty="0" smtClean="0"/>
              <a:t>KABLO KANALI :</a:t>
            </a:r>
            <a:r>
              <a:rPr lang="tr-TR" b="1" dirty="0" smtClean="0"/>
              <a:t> Kablo kanalı grubumuzda sizin ihtiyacınız olan güç , kontrol , sinyal ve data girişleri bulunmaktadır.Konfigürasyon tamamen sizin tasarımınızdır.Elektrik bağlantıları firmamız tarafından yapılmaktadır.</a:t>
            </a:r>
          </a:p>
          <a:p>
            <a:r>
              <a:rPr lang="tr-TR" b="1" dirty="0" smtClean="0"/>
              <a:t>*Masalarımızda ESD TEKERLEK seçeneği de bulunmaktadır. Bu seçenek ile masaya hareket kabiliyeti kazandırılmakta ve masanın istenilen her yere  rahatlıkla taşına bilmesi sağlanmaktadır.Kullanmakta olduğumuz ESD Tekerlek sistemleri masanızı istediğiniz yerde sabitleme imkanı veren kilitlenebilir mekanizmaya sahiptir.</a:t>
            </a:r>
          </a:p>
          <a:p>
            <a:r>
              <a:rPr lang="tr-TR" b="1" u="sng" dirty="0" smtClean="0"/>
              <a:t>AKSESUARLAR :</a:t>
            </a:r>
            <a:r>
              <a:rPr lang="tr-TR" b="1" dirty="0" smtClean="0"/>
              <a:t> Masa üzerine MONİTÖR APARATI ekleyerek her türlü monitörden yaptığınız ölçümleri izleyebilir, KLAVYE APARATI ekleyerek kumandayı sağlayabilir,HARİCİ AYDINLATMA ekleyerek ürününüzü netleştirebilir, BÜYÜTEÇ EKLEYEREK ürününüzü detaylı inceleyebilirsiniz.Masaya haricen eklenen AVADANLIK GRUBU ile ihtiyaç duyduğunuz malzemelere istediğiniz an ulaşabilirsiniz.</a:t>
            </a:r>
          </a:p>
          <a:p>
            <a:endParaRPr lang="tr-TR" dirty="0"/>
          </a:p>
        </p:txBody>
      </p:sp>
      <p:pic>
        <p:nvPicPr>
          <p:cNvPr id="1026" name="Picture 2" descr="F:\ÇETİN MOBİLYA GÜNCEL 25.05.2018\ÖNEMLİ\ESD Ürünler\MASALAR\TWİN DÜZ.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64704"/>
            <a:ext cx="4644008" cy="60932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kış">
  <a:themeElements>
    <a:clrScheme name="Akış">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Akış">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kış">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112</TotalTime>
  <Words>1688</Words>
  <Application>Microsoft Office PowerPoint</Application>
  <PresentationFormat>Ekran Gösterisi (4:3)</PresentationFormat>
  <Paragraphs>68</Paragraphs>
  <Slides>7</Slides>
  <Notes>0</Notes>
  <HiddenSlides>0</HiddenSlides>
  <MMClips>0</MMClips>
  <ScaleCrop>false</ScaleCrop>
  <HeadingPairs>
    <vt:vector size="4" baseType="variant">
      <vt:variant>
        <vt:lpstr>Tema</vt:lpstr>
      </vt:variant>
      <vt:variant>
        <vt:i4>1</vt:i4>
      </vt:variant>
      <vt:variant>
        <vt:lpstr>Slayt Başlıkları</vt:lpstr>
      </vt:variant>
      <vt:variant>
        <vt:i4>7</vt:i4>
      </vt:variant>
    </vt:vector>
  </HeadingPairs>
  <TitlesOfParts>
    <vt:vector size="8" baseType="lpstr">
      <vt:lpstr>Akış</vt:lpstr>
      <vt:lpstr>ÇETİN MOBİLYA  Ahi Evran Mah. Sincan Sanayi Sitesi 214. Cad. No:64/A Sincan/ANKARA Tel : 0312-276 44 45    Fax : 0312-276 44 45    E-posta : info@esdburomobilyalari.com www.esdburomobilyalari.com  </vt:lpstr>
      <vt:lpstr>Ç.G-501 TEKNİK SERVİS MASASI</vt:lpstr>
      <vt:lpstr>Ç.G-600 TEKNİK SERVİS MASASI</vt:lpstr>
      <vt:lpstr>Ç.G-600  MİNİ TEKNİK SERVİS MASASI</vt:lpstr>
      <vt:lpstr>MİNİ TEKNİK SERVİS MASASI</vt:lpstr>
      <vt:lpstr>Ç.G-400 TEKNİK SERVİS MASASI</vt:lpstr>
      <vt:lpstr>ÇİFT YÖNLÜ TEKNİK SERVİS MASASI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ESD SANDALYE ÜRÜN ÖZELLİKLERİ</dc:title>
  <dc:creator>Casper-Pc</dc:creator>
  <cp:lastModifiedBy>casper</cp:lastModifiedBy>
  <cp:revision>18</cp:revision>
  <dcterms:created xsi:type="dcterms:W3CDTF">2014-10-01T06:47:53Z</dcterms:created>
  <dcterms:modified xsi:type="dcterms:W3CDTF">2022-02-02T06:56:52Z</dcterms:modified>
</cp:coreProperties>
</file>